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4" r:id="rId5"/>
    <p:sldId id="269" r:id="rId6"/>
    <p:sldId id="270" r:id="rId7"/>
    <p:sldId id="268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447" autoAdjust="0"/>
  </p:normalViewPr>
  <p:slideViewPr>
    <p:cSldViewPr snapToGrid="0">
      <p:cViewPr varScale="1">
        <p:scale>
          <a:sx n="80" d="100"/>
          <a:sy n="80" d="100"/>
        </p:scale>
        <p:origin x="7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1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sa.gov/" TargetMode="External"/><Relationship Id="rId2" Type="http://schemas.openxmlformats.org/officeDocument/2006/relationships/hyperlink" Target="http://www.sciencebuddies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STEM Networking </a:t>
            </a:r>
            <a:br>
              <a:rPr lang="en-US" dirty="0" smtClean="0"/>
            </a:br>
            <a:r>
              <a:rPr lang="en-US" dirty="0" smtClean="0"/>
              <a:t>Secondary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November 5,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Introductions</a:t>
            </a:r>
          </a:p>
          <a:p>
            <a:r>
              <a:rPr lang="en-US" sz="3600" dirty="0" smtClean="0"/>
              <a:t>Announcements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89227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FYI - Draft Science Curriculum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Unifying Themes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Inquiry and Design</a:t>
            </a:r>
          </a:p>
          <a:p>
            <a:r>
              <a:rPr lang="en-US" dirty="0" smtClean="0"/>
              <a:t>Life Science</a:t>
            </a:r>
          </a:p>
          <a:p>
            <a:r>
              <a:rPr lang="en-US" dirty="0" smtClean="0"/>
              <a:t>Physical Science</a:t>
            </a:r>
          </a:p>
          <a:p>
            <a:r>
              <a:rPr lang="en-US" dirty="0" smtClean="0"/>
              <a:t>Earth &amp; Space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STEM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Choose several videos from The Teaching Channel to watch and discuss in small groups.</a:t>
            </a:r>
          </a:p>
          <a:p>
            <a:r>
              <a:rPr lang="en-US" sz="3600" dirty="0" smtClean="0"/>
              <a:t>Be prepared to share in whole group.</a:t>
            </a:r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Design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Buddies: </a:t>
            </a:r>
            <a:r>
              <a:rPr lang="en-US" dirty="0" smtClean="0">
                <a:hlinkClick r:id="rId2"/>
              </a:rPr>
              <a:t>www.sciencebuddies.org</a:t>
            </a:r>
            <a:endParaRPr lang="en-US" dirty="0" smtClean="0"/>
          </a:p>
          <a:p>
            <a:r>
              <a:rPr lang="en-US" dirty="0" smtClean="0"/>
              <a:t>NASA: </a:t>
            </a:r>
            <a:r>
              <a:rPr lang="en-US" dirty="0" smtClean="0">
                <a:hlinkClick r:id="rId3"/>
              </a:rPr>
              <a:t>www.nasa.gov</a:t>
            </a:r>
            <a:endParaRPr lang="en-US" dirty="0" smtClean="0"/>
          </a:p>
          <a:p>
            <a:r>
              <a:rPr lang="en-US" dirty="0" smtClean="0"/>
              <a:t>Other sites?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77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Your Chain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Capture the Clip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01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Lego </a:t>
            </a:r>
            <a:r>
              <a:rPr lang="en-US" dirty="0" err="1" smtClean="0"/>
              <a:t>Mindstorm</a:t>
            </a:r>
            <a:r>
              <a:rPr lang="en-US" dirty="0" smtClean="0"/>
              <a:t> Kits</a:t>
            </a:r>
          </a:p>
          <a:p>
            <a:r>
              <a:rPr lang="en-US" dirty="0" smtClean="0"/>
              <a:t>Problem Search</a:t>
            </a:r>
          </a:p>
          <a:p>
            <a:r>
              <a:rPr lang="en-US" dirty="0" smtClean="0"/>
              <a:t>Other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 (link on the wiki)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530</TotalTime>
  <Words>95</Words>
  <Application>Microsoft Office PowerPoint</Application>
  <PresentationFormat>Widescreen</PresentationFormat>
  <Paragraphs>29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Corbel</vt:lpstr>
      <vt:lpstr>Depth</vt:lpstr>
      <vt:lpstr>STEM Networking  Secondary</vt:lpstr>
      <vt:lpstr>Welcome</vt:lpstr>
      <vt:lpstr>FYI - Draft Science Curriculum Framework</vt:lpstr>
      <vt:lpstr>STEM in the Classroom</vt:lpstr>
      <vt:lpstr>Engineering Design Process</vt:lpstr>
      <vt:lpstr>Choose Your Chain Problem</vt:lpstr>
      <vt:lpstr>Collaboration Time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22</cp:revision>
  <dcterms:created xsi:type="dcterms:W3CDTF">2013-09-30T17:29:03Z</dcterms:created>
  <dcterms:modified xsi:type="dcterms:W3CDTF">2013-11-05T13:10:18Z</dcterms:modified>
</cp:coreProperties>
</file>